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8" r:id="rId6"/>
    <p:sldId id="267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DE086883-5B19-4B77-8895-D3CD57D28F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699020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edifício&#10;&#10;Descrição gerada automaticamente">
            <a:extLst>
              <a:ext uri="{FF2B5EF4-FFF2-40B4-BE49-F238E27FC236}">
                <a16:creationId xmlns:a16="http://schemas.microsoft.com/office/drawing/2014/main" id="{3A3068C2-39DD-4937-8FE3-73355C7792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29178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CE9FAC7-E102-4A2A-A321-B3972675F7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7324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VAI BUSCAR!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599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VAI BUSCAR!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599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Ouço o clamor do bom Pastor </a:t>
            </a:r>
          </a:p>
          <a:p>
            <a:r>
              <a:rPr lang="pt-BR" dirty="0"/>
              <a:t>Pelo deserto assolador, </a:t>
            </a:r>
          </a:p>
          <a:p>
            <a:r>
              <a:rPr lang="pt-BR" dirty="0"/>
              <a:t>Seus cordeirinhos a chamar, </a:t>
            </a:r>
          </a:p>
          <a:p>
            <a:r>
              <a:rPr lang="pt-BR" dirty="0"/>
              <a:t>Mui desejoso de os salvar.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VAI BUSCAR!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599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72EF26C-4A8A-4138-8B86-AD92BB28E2D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Vai buscar! Vai buscar! </a:t>
            </a:r>
          </a:p>
          <a:p>
            <a:r>
              <a:rPr lang="pt-BR" dirty="0"/>
              <a:t>Seus cordeirinhos, vai buscar! </a:t>
            </a:r>
          </a:p>
          <a:p>
            <a:r>
              <a:rPr lang="pt-BR" dirty="0"/>
              <a:t>Vai buscar! Vai buscar! </a:t>
            </a:r>
          </a:p>
          <a:p>
            <a:r>
              <a:rPr lang="pt-BR" dirty="0"/>
              <a:t>Para que os possa abençoar.</a:t>
            </a:r>
          </a:p>
        </p:txBody>
      </p:sp>
    </p:spTree>
    <p:extLst>
      <p:ext uri="{BB962C8B-B14F-4D97-AF65-F5344CB8AC3E}">
        <p14:creationId xmlns:p14="http://schemas.microsoft.com/office/powerpoint/2010/main" val="11533267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VAI BUSCAR!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599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Quem não deseja auxiliar </a:t>
            </a:r>
          </a:p>
          <a:p>
            <a:r>
              <a:rPr lang="pt-BR" dirty="0"/>
              <a:t>Seus cordeirinhos a abrigar, </a:t>
            </a:r>
          </a:p>
          <a:p>
            <a:r>
              <a:rPr lang="pt-BR" dirty="0"/>
              <a:t>E encaminhá-los a Jesus, </a:t>
            </a:r>
          </a:p>
          <a:p>
            <a:r>
              <a:rPr lang="pt-BR" dirty="0"/>
              <a:t>Fonte de vida, amor e luz? </a:t>
            </a:r>
          </a:p>
        </p:txBody>
      </p:sp>
    </p:spTree>
    <p:extLst>
      <p:ext uri="{BB962C8B-B14F-4D97-AF65-F5344CB8AC3E}">
        <p14:creationId xmlns:p14="http://schemas.microsoft.com/office/powerpoint/2010/main" val="38065585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VAI BUSCAR!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599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72EF26C-4A8A-4138-8B86-AD92BB28E2D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Vai buscar! Vai buscar! </a:t>
            </a:r>
          </a:p>
          <a:p>
            <a:r>
              <a:rPr lang="pt-BR" dirty="0"/>
              <a:t>Seus cordeirinhos, vai buscar! </a:t>
            </a:r>
          </a:p>
          <a:p>
            <a:r>
              <a:rPr lang="pt-BR" dirty="0"/>
              <a:t>Vai buscar! Vai buscar! </a:t>
            </a:r>
          </a:p>
          <a:p>
            <a:r>
              <a:rPr lang="pt-BR" dirty="0"/>
              <a:t>Para que os possa abençoar.</a:t>
            </a:r>
          </a:p>
        </p:txBody>
      </p:sp>
    </p:spTree>
    <p:extLst>
      <p:ext uri="{BB962C8B-B14F-4D97-AF65-F5344CB8AC3E}">
        <p14:creationId xmlns:p14="http://schemas.microsoft.com/office/powerpoint/2010/main" val="37490982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VAI BUSCAR!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599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Pelo deserto a padecer, </a:t>
            </a:r>
          </a:p>
          <a:p>
            <a:r>
              <a:rPr lang="pt-BR" dirty="0"/>
              <a:t>Pelas estradas a morrer, </a:t>
            </a:r>
          </a:p>
          <a:p>
            <a:r>
              <a:rPr lang="pt-BR" dirty="0"/>
              <a:t>Seus cordeirinhos, vai buscar, </a:t>
            </a:r>
          </a:p>
          <a:p>
            <a:r>
              <a:rPr lang="pt-BR" dirty="0"/>
              <a:t>Para que os possa abençoar.</a:t>
            </a:r>
          </a:p>
        </p:txBody>
      </p:sp>
    </p:spTree>
    <p:extLst>
      <p:ext uri="{BB962C8B-B14F-4D97-AF65-F5344CB8AC3E}">
        <p14:creationId xmlns:p14="http://schemas.microsoft.com/office/powerpoint/2010/main" val="42617016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VAI BUSCAR!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599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72EF26C-4A8A-4138-8B86-AD92BB28E2D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Vai buscar! Vai buscar! </a:t>
            </a:r>
          </a:p>
          <a:p>
            <a:r>
              <a:rPr lang="pt-BR" dirty="0"/>
              <a:t>Seus cordeirinhos, vai buscar! </a:t>
            </a:r>
          </a:p>
          <a:p>
            <a:r>
              <a:rPr lang="pt-BR" dirty="0"/>
              <a:t>Vai buscar! Vai buscar! </a:t>
            </a:r>
          </a:p>
          <a:p>
            <a:r>
              <a:rPr lang="pt-BR" dirty="0"/>
              <a:t>Para que os possa abençoar.</a:t>
            </a:r>
          </a:p>
        </p:txBody>
      </p:sp>
    </p:spTree>
    <p:extLst>
      <p:ext uri="{BB962C8B-B14F-4D97-AF65-F5344CB8AC3E}">
        <p14:creationId xmlns:p14="http://schemas.microsoft.com/office/powerpoint/2010/main" val="29402168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165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VAI BUSCAR!</vt:lpstr>
      <vt:lpstr>VAI BUSCAR!</vt:lpstr>
      <vt:lpstr>VAI BUSCAR!</vt:lpstr>
      <vt:lpstr>VAI BUSCAR!</vt:lpstr>
      <vt:lpstr>VAI BUSCAR!</vt:lpstr>
      <vt:lpstr>VAI BUSCAR!</vt:lpstr>
      <vt:lpstr>VAI BUSCAR!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2019-06-12T23:20:57Z</dcterms:modified>
</cp:coreProperties>
</file>

<file path=docProps/thumbnail.jpeg>
</file>